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7010400" cy="92964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CenturyGothic-italic.fntdata"/><Relationship Id="rId10" Type="http://schemas.openxmlformats.org/officeDocument/2006/relationships/font" Target="fonts/CenturyGothic-bold.fntdata"/><Relationship Id="rId12" Type="http://schemas.openxmlformats.org/officeDocument/2006/relationships/font" Target="fonts/CenturyGothic-boldItalic.fntdata"/><Relationship Id="rId9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9385" y="1430762"/>
            <a:ext cx="7258324" cy="291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6164132"/>
            <a:ext cx="12285233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10252158" y="6675437"/>
            <a:ext cx="1009650" cy="18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b="1" i="0" lang="es-CO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Versión 1 11/11/2016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s-CO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CO" sz="1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6550" y="4672701"/>
            <a:ext cx="2469461" cy="116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5287" y="1185895"/>
            <a:ext cx="4143727" cy="166434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920196" y="2850236"/>
            <a:ext cx="104448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54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Título del tema</a:t>
            </a:r>
            <a:endParaRPr b="0" i="0" sz="54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6059278"/>
            <a:ext cx="12285233" cy="83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437" y="6364356"/>
            <a:ext cx="1097875" cy="526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1296314" y="6497993"/>
            <a:ext cx="24304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Certificado No SG 2015002502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10243636" y="6592429"/>
            <a:ext cx="1009650" cy="18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b="1" i="0" lang="es-CO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Versión 1 11/11/2016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s-CO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CO" sz="1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77" y="75299"/>
            <a:ext cx="2597996" cy="10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2990626" y="53786"/>
            <a:ext cx="86061" cy="104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8322" y="9381269"/>
            <a:ext cx="426650" cy="174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3067263" y="233197"/>
            <a:ext cx="88309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Título diapositiva</a:t>
            </a:r>
            <a:endParaRPr sz="36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059278"/>
            <a:ext cx="12285233" cy="83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8437" y="6364356"/>
            <a:ext cx="1097875" cy="526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1296314" y="6497993"/>
            <a:ext cx="16802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Certificado No SG 2015002502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0267699" y="6630156"/>
            <a:ext cx="1009650" cy="18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b="1" i="0" lang="es-CO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Versión 1 11/11/2016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s-CO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CO" sz="1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1051" y="1793835"/>
            <a:ext cx="4332243" cy="174005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3301051" y="3533894"/>
            <a:ext cx="450745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¡Muchas Gracias!</a:t>
            </a:r>
            <a:endParaRPr b="1" sz="40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6026486"/>
            <a:ext cx="12192000" cy="83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437" y="6364356"/>
            <a:ext cx="1097875" cy="526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1296314" y="6497993"/>
            <a:ext cx="24304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Certificado No SG 2015002502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4764" y="-29617"/>
            <a:ext cx="1009650" cy="18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b="1" i="0" lang="es-CO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Versión 1 11/11/2016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s-CO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CO" sz="1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0247406" y="6533211"/>
            <a:ext cx="1009650" cy="18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b="1" i="0" lang="es-CO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Versión 1 11/11/2016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i="0" lang="es-CO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CO" sz="1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